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84" r:id="rId6"/>
    <p:sldId id="294" r:id="rId7"/>
    <p:sldId id="279" r:id="rId8"/>
    <p:sldId id="295" r:id="rId9"/>
    <p:sldId id="296" r:id="rId10"/>
    <p:sldId id="297" r:id="rId11"/>
    <p:sldId id="298" r:id="rId12"/>
    <p:sldId id="299" r:id="rId13"/>
    <p:sldId id="300" r:id="rId14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21B394-701D-6843-972A-3B281EFE20F7}" v="136" dt="2022-08-13T11:40:05.4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6197"/>
  </p:normalViewPr>
  <p:slideViewPr>
    <p:cSldViewPr snapToGrid="0" snapToObjects="1">
      <p:cViewPr varScale="1">
        <p:scale>
          <a:sx n="111" d="100"/>
          <a:sy n="111" d="100"/>
        </p:scale>
        <p:origin x="11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YNER Elizabeth [Rossmoyne Senior High School]" userId="S::elizabeth.rayner@education.wa.edu.au::45570fc7-c0a4-4b7f-b0e7-682d9932c05c" providerId="AD" clId="Web-{A2417956-3F74-4A32-7683-A364AB4FC257}"/>
    <pc:docChg chg="modSld">
      <pc:chgData name="RAYNER Elizabeth [Rossmoyne Senior High School]" userId="S::elizabeth.rayner@education.wa.edu.au::45570fc7-c0a4-4b7f-b0e7-682d9932c05c" providerId="AD" clId="Web-{A2417956-3F74-4A32-7683-A364AB4FC257}" dt="2022-08-10T01:35:40.199" v="26" actId="1076"/>
      <pc:docMkLst>
        <pc:docMk/>
      </pc:docMkLst>
      <pc:sldChg chg="modSp">
        <pc:chgData name="RAYNER Elizabeth [Rossmoyne Senior High School]" userId="S::elizabeth.rayner@education.wa.edu.au::45570fc7-c0a4-4b7f-b0e7-682d9932c05c" providerId="AD" clId="Web-{A2417956-3F74-4A32-7683-A364AB4FC257}" dt="2022-08-10T01:35:40.199" v="26" actId="1076"/>
        <pc:sldMkLst>
          <pc:docMk/>
          <pc:sldMk cId="1800438298" sldId="278"/>
        </pc:sldMkLst>
        <pc:graphicFrameChg chg="mod modGraphic">
          <ac:chgData name="RAYNER Elizabeth [Rossmoyne Senior High School]" userId="S::elizabeth.rayner@education.wa.edu.au::45570fc7-c0a4-4b7f-b0e7-682d9932c05c" providerId="AD" clId="Web-{A2417956-3F74-4A32-7683-A364AB4FC257}" dt="2022-08-10T01:35:40.199" v="26" actId="1076"/>
          <ac:graphicFrameMkLst>
            <pc:docMk/>
            <pc:sldMk cId="1800438298" sldId="278"/>
            <ac:graphicFrameMk id="2" creationId="{210E2BD1-5AE4-BB4F-93EF-F42AF68B3055}"/>
          </ac:graphicFrameMkLst>
        </pc:graphicFrameChg>
      </pc:sldChg>
    </pc:docChg>
  </pc:docChgLst>
  <pc:docChgLst>
    <pc:chgData name="RAYNER Elizabeth [Rossmoyne Senior High School]" userId="S::elizabeth.rayner@education.wa.edu.au::45570fc7-c0a4-4b7f-b0e7-682d9932c05c" providerId="AD" clId="Web-{D76E5998-2A28-0FED-2387-9F3560E1B34B}"/>
    <pc:docChg chg="modSld">
      <pc:chgData name="RAYNER Elizabeth [Rossmoyne Senior High School]" userId="S::elizabeth.rayner@education.wa.edu.au::45570fc7-c0a4-4b7f-b0e7-682d9932c05c" providerId="AD" clId="Web-{D76E5998-2A28-0FED-2387-9F3560E1B34B}" dt="2022-08-10T01:40:49.036" v="0"/>
      <pc:docMkLst>
        <pc:docMk/>
      </pc:docMkLst>
      <pc:sldChg chg="delSp">
        <pc:chgData name="RAYNER Elizabeth [Rossmoyne Senior High School]" userId="S::elizabeth.rayner@education.wa.edu.au::45570fc7-c0a4-4b7f-b0e7-682d9932c05c" providerId="AD" clId="Web-{D76E5998-2A28-0FED-2387-9F3560E1B34B}" dt="2022-08-10T01:40:49.036" v="0"/>
        <pc:sldMkLst>
          <pc:docMk/>
          <pc:sldMk cId="3777990528" sldId="284"/>
        </pc:sldMkLst>
        <pc:spChg chg="del">
          <ac:chgData name="RAYNER Elizabeth [Rossmoyne Senior High School]" userId="S::elizabeth.rayner@education.wa.edu.au::45570fc7-c0a4-4b7f-b0e7-682d9932c05c" providerId="AD" clId="Web-{D76E5998-2A28-0FED-2387-9F3560E1B34B}" dt="2022-08-10T01:40:49.036" v="0"/>
          <ac:spMkLst>
            <pc:docMk/>
            <pc:sldMk cId="3777990528" sldId="284"/>
            <ac:spMk id="17" creationId="{10050508-7ED9-1645-A46B-D4C2597CBF77}"/>
          </ac:spMkLst>
        </pc:spChg>
      </pc:sldChg>
    </pc:docChg>
  </pc:docChgLst>
  <pc:docChgLst>
    <pc:chgData name="RAYNER Elizabeth [Rossmoyne Senior High School]" userId="45570fc7-c0a4-4b7f-b0e7-682d9932c05c" providerId="ADAL" clId="{EE21B394-701D-6843-972A-3B281EFE20F7}"/>
    <pc:docChg chg="undo custSel addSld delSld modSld sldOrd">
      <pc:chgData name="RAYNER Elizabeth [Rossmoyne Senior High School]" userId="45570fc7-c0a4-4b7f-b0e7-682d9932c05c" providerId="ADAL" clId="{EE21B394-701D-6843-972A-3B281EFE20F7}" dt="2022-08-13T11:45:20.173" v="2454" actId="1076"/>
      <pc:docMkLst>
        <pc:docMk/>
      </pc:docMkLst>
      <pc:sldChg chg="addSp modSp mod">
        <pc:chgData name="RAYNER Elizabeth [Rossmoyne Senior High School]" userId="45570fc7-c0a4-4b7f-b0e7-682d9932c05c" providerId="ADAL" clId="{EE21B394-701D-6843-972A-3B281EFE20F7}" dt="2022-08-13T11:45:20.173" v="2454" actId="1076"/>
        <pc:sldMkLst>
          <pc:docMk/>
          <pc:sldMk cId="3308165377" sldId="256"/>
        </pc:sldMkLst>
        <pc:spChg chg="mod">
          <ac:chgData name="RAYNER Elizabeth [Rossmoyne Senior High School]" userId="45570fc7-c0a4-4b7f-b0e7-682d9932c05c" providerId="ADAL" clId="{EE21B394-701D-6843-972A-3B281EFE20F7}" dt="2022-08-13T11:45:20.173" v="2454" actId="1076"/>
          <ac:spMkLst>
            <pc:docMk/>
            <pc:sldMk cId="3308165377" sldId="256"/>
            <ac:spMk id="2" creationId="{41354B3D-C1CC-484A-92F6-FC311657AC51}"/>
          </ac:spMkLst>
        </pc:spChg>
        <pc:spChg chg="mod">
          <ac:chgData name="RAYNER Elizabeth [Rossmoyne Senior High School]" userId="45570fc7-c0a4-4b7f-b0e7-682d9932c05c" providerId="ADAL" clId="{EE21B394-701D-6843-972A-3B281EFE20F7}" dt="2022-08-13T11:43:02.551" v="2453" actId="20577"/>
          <ac:spMkLst>
            <pc:docMk/>
            <pc:sldMk cId="3308165377" sldId="256"/>
            <ac:spMk id="3" creationId="{6F5613A1-CBD0-7C4E-8679-590FCABC14CA}"/>
          </ac:spMkLst>
        </pc:spChg>
        <pc:spChg chg="mod">
          <ac:chgData name="RAYNER Elizabeth [Rossmoyne Senior High School]" userId="45570fc7-c0a4-4b7f-b0e7-682d9932c05c" providerId="ADAL" clId="{EE21B394-701D-6843-972A-3B281EFE20F7}" dt="2022-08-13T11:01:21.148" v="611" actId="14100"/>
          <ac:spMkLst>
            <pc:docMk/>
            <pc:sldMk cId="3308165377" sldId="256"/>
            <ac:spMk id="5" creationId="{0B6D5472-FCE3-334F-B325-4E5DDF846D0A}"/>
          </ac:spMkLst>
        </pc:spChg>
        <pc:spChg chg="mod">
          <ac:chgData name="RAYNER Elizabeth [Rossmoyne Senior High School]" userId="45570fc7-c0a4-4b7f-b0e7-682d9932c05c" providerId="ADAL" clId="{EE21B394-701D-6843-972A-3B281EFE20F7}" dt="2022-08-13T11:42:31.507" v="2412" actId="255"/>
          <ac:spMkLst>
            <pc:docMk/>
            <pc:sldMk cId="3308165377" sldId="256"/>
            <ac:spMk id="6" creationId="{D4901166-4889-3E41-8590-B95C384445F1}"/>
          </ac:spMkLst>
        </pc:spChg>
        <pc:spChg chg="mod">
          <ac:chgData name="RAYNER Elizabeth [Rossmoyne Senior High School]" userId="45570fc7-c0a4-4b7f-b0e7-682d9932c05c" providerId="ADAL" clId="{EE21B394-701D-6843-972A-3B281EFE20F7}" dt="2022-08-13T11:02:01.666" v="655" actId="1076"/>
          <ac:spMkLst>
            <pc:docMk/>
            <pc:sldMk cId="3308165377" sldId="256"/>
            <ac:spMk id="7" creationId="{FD19B2F0-CE57-F248-9629-46065E3F0531}"/>
          </ac:spMkLst>
        </pc:spChg>
        <pc:spChg chg="mod">
          <ac:chgData name="RAYNER Elizabeth [Rossmoyne Senior High School]" userId="45570fc7-c0a4-4b7f-b0e7-682d9932c05c" providerId="ADAL" clId="{EE21B394-701D-6843-972A-3B281EFE20F7}" dt="2022-08-13T11:01:11.220" v="609" actId="1076"/>
          <ac:spMkLst>
            <pc:docMk/>
            <pc:sldMk cId="3308165377" sldId="256"/>
            <ac:spMk id="8" creationId="{81C13980-6D0A-4D4D-B08F-745E46E632AE}"/>
          </ac:spMkLst>
        </pc:spChg>
        <pc:grpChg chg="add mod">
          <ac:chgData name="RAYNER Elizabeth [Rossmoyne Senior High School]" userId="45570fc7-c0a4-4b7f-b0e7-682d9932c05c" providerId="ADAL" clId="{EE21B394-701D-6843-972A-3B281EFE20F7}" dt="2022-08-13T11:42:39.419" v="2413" actId="1076"/>
          <ac:grpSpMkLst>
            <pc:docMk/>
            <pc:sldMk cId="3308165377" sldId="256"/>
            <ac:grpSpMk id="4" creationId="{871D5906-812E-D047-83B3-C0D1BF2A1646}"/>
          </ac:grpSpMkLst>
        </pc:grpChg>
      </pc:sldChg>
      <pc:sldChg chg="del">
        <pc:chgData name="RAYNER Elizabeth [Rossmoyne Senior High School]" userId="45570fc7-c0a4-4b7f-b0e7-682d9932c05c" providerId="ADAL" clId="{EE21B394-701D-6843-972A-3B281EFE20F7}" dt="2022-08-13T11:02:19.552" v="658" actId="2696"/>
        <pc:sldMkLst>
          <pc:docMk/>
          <pc:sldMk cId="3849515713" sldId="258"/>
        </pc:sldMkLst>
      </pc:sldChg>
      <pc:sldChg chg="del">
        <pc:chgData name="RAYNER Elizabeth [Rossmoyne Senior High School]" userId="45570fc7-c0a4-4b7f-b0e7-682d9932c05c" providerId="ADAL" clId="{EE21B394-701D-6843-972A-3B281EFE20F7}" dt="2022-08-13T11:03:29.603" v="677" actId="2696"/>
        <pc:sldMkLst>
          <pc:docMk/>
          <pc:sldMk cId="3409021658" sldId="272"/>
        </pc:sldMkLst>
      </pc:sldChg>
      <pc:sldChg chg="modSp">
        <pc:chgData name="RAYNER Elizabeth [Rossmoyne Senior High School]" userId="45570fc7-c0a4-4b7f-b0e7-682d9932c05c" providerId="ADAL" clId="{EE21B394-701D-6843-972A-3B281EFE20F7}" dt="2022-08-13T11:07:04.124" v="734" actId="1076"/>
        <pc:sldMkLst>
          <pc:docMk/>
          <pc:sldMk cId="2150037588" sldId="273"/>
        </pc:sldMkLst>
        <pc:picChg chg="mod">
          <ac:chgData name="RAYNER Elizabeth [Rossmoyne Senior High School]" userId="45570fc7-c0a4-4b7f-b0e7-682d9932c05c" providerId="ADAL" clId="{EE21B394-701D-6843-972A-3B281EFE20F7}" dt="2022-08-13T11:07:04.124" v="734" actId="1076"/>
          <ac:picMkLst>
            <pc:docMk/>
            <pc:sldMk cId="2150037588" sldId="273"/>
            <ac:picMk id="7" creationId="{35D172BE-1BF4-CB43-9FE9-B63A5AF5CAEB}"/>
          </ac:picMkLst>
        </pc:picChg>
      </pc:sldChg>
      <pc:sldChg chg="del">
        <pc:chgData name="RAYNER Elizabeth [Rossmoyne Senior High School]" userId="45570fc7-c0a4-4b7f-b0e7-682d9932c05c" providerId="ADAL" clId="{EE21B394-701D-6843-972A-3B281EFE20F7}" dt="2022-08-13T11:32:33.811" v="2125" actId="2696"/>
        <pc:sldMkLst>
          <pc:docMk/>
          <pc:sldMk cId="1800438298" sldId="278"/>
        </pc:sldMkLst>
      </pc:sldChg>
      <pc:sldChg chg="addSp delSp modSp mod ord">
        <pc:chgData name="RAYNER Elizabeth [Rossmoyne Senior High School]" userId="45570fc7-c0a4-4b7f-b0e7-682d9932c05c" providerId="ADAL" clId="{EE21B394-701D-6843-972A-3B281EFE20F7}" dt="2022-08-13T11:06:21.237" v="731" actId="478"/>
        <pc:sldMkLst>
          <pc:docMk/>
          <pc:sldMk cId="4187762101" sldId="279"/>
        </pc:sldMkLst>
        <pc:spChg chg="del mod">
          <ac:chgData name="RAYNER Elizabeth [Rossmoyne Senior High School]" userId="45570fc7-c0a4-4b7f-b0e7-682d9932c05c" providerId="ADAL" clId="{EE21B394-701D-6843-972A-3B281EFE20F7}" dt="2022-08-13T11:05:54.353" v="698" actId="478"/>
          <ac:spMkLst>
            <pc:docMk/>
            <pc:sldMk cId="4187762101" sldId="279"/>
            <ac:spMk id="7" creationId="{C3484DA3-3928-F349-B459-1B4DA9C4B01D}"/>
          </ac:spMkLst>
        </pc:spChg>
        <pc:spChg chg="add mod">
          <ac:chgData name="RAYNER Elizabeth [Rossmoyne Senior High School]" userId="45570fc7-c0a4-4b7f-b0e7-682d9932c05c" providerId="ADAL" clId="{EE21B394-701D-6843-972A-3B281EFE20F7}" dt="2022-08-13T11:06:00.874" v="701" actId="20577"/>
          <ac:spMkLst>
            <pc:docMk/>
            <pc:sldMk cId="4187762101" sldId="279"/>
            <ac:spMk id="9" creationId="{19924645-C6EE-114B-AD23-F71DBD76A2A3}"/>
          </ac:spMkLst>
        </pc:spChg>
        <pc:spChg chg="mod">
          <ac:chgData name="RAYNER Elizabeth [Rossmoyne Senior High School]" userId="45570fc7-c0a4-4b7f-b0e7-682d9932c05c" providerId="ADAL" clId="{EE21B394-701D-6843-972A-3B281EFE20F7}" dt="2022-08-13T11:05:51.719" v="697" actId="20577"/>
          <ac:spMkLst>
            <pc:docMk/>
            <pc:sldMk cId="4187762101" sldId="279"/>
            <ac:spMk id="16" creationId="{2F569646-F50F-8F49-9B99-47478C46D415}"/>
          </ac:spMkLst>
        </pc:spChg>
        <pc:picChg chg="del">
          <ac:chgData name="RAYNER Elizabeth [Rossmoyne Senior High School]" userId="45570fc7-c0a4-4b7f-b0e7-682d9932c05c" providerId="ADAL" clId="{EE21B394-701D-6843-972A-3B281EFE20F7}" dt="2022-08-13T11:06:21.237" v="731" actId="478"/>
          <ac:picMkLst>
            <pc:docMk/>
            <pc:sldMk cId="4187762101" sldId="279"/>
            <ac:picMk id="8" creationId="{60D6F660-74C4-3045-8E65-B6F2D6A86483}"/>
          </ac:picMkLst>
        </pc:picChg>
      </pc:sldChg>
      <pc:sldChg chg="delSp del mod">
        <pc:chgData name="RAYNER Elizabeth [Rossmoyne Senior High School]" userId="45570fc7-c0a4-4b7f-b0e7-682d9932c05c" providerId="ADAL" clId="{EE21B394-701D-6843-972A-3B281EFE20F7}" dt="2022-08-13T11:02:21.710" v="659" actId="2696"/>
        <pc:sldMkLst>
          <pc:docMk/>
          <pc:sldMk cId="2302885139" sldId="283"/>
        </pc:sldMkLst>
        <pc:grpChg chg="del">
          <ac:chgData name="RAYNER Elizabeth [Rossmoyne Senior High School]" userId="45570fc7-c0a4-4b7f-b0e7-682d9932c05c" providerId="ADAL" clId="{EE21B394-701D-6843-972A-3B281EFE20F7}" dt="2022-08-13T11:02:11.343" v="657" actId="478"/>
          <ac:grpSpMkLst>
            <pc:docMk/>
            <pc:sldMk cId="2302885139" sldId="283"/>
            <ac:grpSpMk id="9" creationId="{77B4BFA6-928B-5F4E-9FBA-4C45D392DB19}"/>
          </ac:grpSpMkLst>
        </pc:grpChg>
      </pc:sldChg>
      <pc:sldChg chg="addSp delSp modSp mod">
        <pc:chgData name="RAYNER Elizabeth [Rossmoyne Senior High School]" userId="45570fc7-c0a4-4b7f-b0e7-682d9932c05c" providerId="ADAL" clId="{EE21B394-701D-6843-972A-3B281EFE20F7}" dt="2022-08-13T11:19:24.099" v="1468" actId="1076"/>
        <pc:sldMkLst>
          <pc:docMk/>
          <pc:sldMk cId="3777990528" sldId="284"/>
        </pc:sldMkLst>
        <pc:spChg chg="del">
          <ac:chgData name="RAYNER Elizabeth [Rossmoyne Senior High School]" userId="45570fc7-c0a4-4b7f-b0e7-682d9932c05c" providerId="ADAL" clId="{EE21B394-701D-6843-972A-3B281EFE20F7}" dt="2022-08-13T11:02:36.838" v="661" actId="478"/>
          <ac:spMkLst>
            <pc:docMk/>
            <pc:sldMk cId="3777990528" sldId="284"/>
            <ac:spMk id="4" creationId="{F5F0112F-BBF8-5E4B-8078-C73B79F13837}"/>
          </ac:spMkLst>
        </pc:spChg>
        <pc:spChg chg="add mod">
          <ac:chgData name="RAYNER Elizabeth [Rossmoyne Senior High School]" userId="45570fc7-c0a4-4b7f-b0e7-682d9932c05c" providerId="ADAL" clId="{EE21B394-701D-6843-972A-3B281EFE20F7}" dt="2022-08-13T11:03:06.429" v="670" actId="20577"/>
          <ac:spMkLst>
            <pc:docMk/>
            <pc:sldMk cId="3777990528" sldId="284"/>
            <ac:spMk id="11" creationId="{750F365B-EF73-8247-8C1E-B38BA17E508C}"/>
          </ac:spMkLst>
        </pc:spChg>
        <pc:spChg chg="del">
          <ac:chgData name="RAYNER Elizabeth [Rossmoyne Senior High School]" userId="45570fc7-c0a4-4b7f-b0e7-682d9932c05c" providerId="ADAL" clId="{EE21B394-701D-6843-972A-3B281EFE20F7}" dt="2022-08-13T11:02:38.256" v="662" actId="478"/>
          <ac:spMkLst>
            <pc:docMk/>
            <pc:sldMk cId="3777990528" sldId="284"/>
            <ac:spMk id="12" creationId="{86C2698A-E63D-5B4C-9F99-E8767BD3C50B}"/>
          </ac:spMkLst>
        </pc:spChg>
        <pc:spChg chg="add mod">
          <ac:chgData name="RAYNER Elizabeth [Rossmoyne Senior High School]" userId="45570fc7-c0a4-4b7f-b0e7-682d9932c05c" providerId="ADAL" clId="{EE21B394-701D-6843-972A-3B281EFE20F7}" dt="2022-08-13T11:03:27.631" v="676" actId="1076"/>
          <ac:spMkLst>
            <pc:docMk/>
            <pc:sldMk cId="3777990528" sldId="284"/>
            <ac:spMk id="18" creationId="{747E5E92-E762-814F-AAED-EB4B84E107D8}"/>
          </ac:spMkLst>
        </pc:spChg>
        <pc:graphicFrameChg chg="del">
          <ac:chgData name="RAYNER Elizabeth [Rossmoyne Senior High School]" userId="45570fc7-c0a4-4b7f-b0e7-682d9932c05c" providerId="ADAL" clId="{EE21B394-701D-6843-972A-3B281EFE20F7}" dt="2022-08-13T11:02:28.193" v="660" actId="478"/>
          <ac:graphicFrameMkLst>
            <pc:docMk/>
            <pc:sldMk cId="3777990528" sldId="284"/>
            <ac:graphicFrameMk id="5" creationId="{DD6E40DF-549A-204F-9AFD-391BF85981B2}"/>
          </ac:graphicFrameMkLst>
        </pc:graphicFrameChg>
        <pc:picChg chg="mod">
          <ac:chgData name="RAYNER Elizabeth [Rossmoyne Senior High School]" userId="45570fc7-c0a4-4b7f-b0e7-682d9932c05c" providerId="ADAL" clId="{EE21B394-701D-6843-972A-3B281EFE20F7}" dt="2022-08-13T11:19:24.099" v="1468" actId="1076"/>
          <ac:picMkLst>
            <pc:docMk/>
            <pc:sldMk cId="3777990528" sldId="284"/>
            <ac:picMk id="10" creationId="{6703DC91-585F-A24A-93C1-848810D0D9F2}"/>
          </ac:picMkLst>
        </pc:picChg>
        <pc:picChg chg="mod">
          <ac:chgData name="RAYNER Elizabeth [Rossmoyne Senior High School]" userId="45570fc7-c0a4-4b7f-b0e7-682d9932c05c" providerId="ADAL" clId="{EE21B394-701D-6843-972A-3B281EFE20F7}" dt="2022-08-13T11:19:16.991" v="1465" actId="14100"/>
          <ac:picMkLst>
            <pc:docMk/>
            <pc:sldMk cId="3777990528" sldId="284"/>
            <ac:picMk id="14" creationId="{C39B711B-2C88-A64E-9018-3165D5C6403E}"/>
          </ac:picMkLst>
        </pc:picChg>
        <pc:picChg chg="add mod">
          <ac:chgData name="RAYNER Elizabeth [Rossmoyne Senior High School]" userId="45570fc7-c0a4-4b7f-b0e7-682d9932c05c" providerId="ADAL" clId="{EE21B394-701D-6843-972A-3B281EFE20F7}" dt="2022-08-13T11:03:18.766" v="674" actId="14100"/>
          <ac:picMkLst>
            <pc:docMk/>
            <pc:sldMk cId="3777990528" sldId="284"/>
            <ac:picMk id="17" creationId="{F868AB20-D784-CC46-9709-3B75A22AC06F}"/>
          </ac:picMkLst>
        </pc:picChg>
        <pc:picChg chg="add mod">
          <ac:chgData name="RAYNER Elizabeth [Rossmoyne Senior High School]" userId="45570fc7-c0a4-4b7f-b0e7-682d9932c05c" providerId="ADAL" clId="{EE21B394-701D-6843-972A-3B281EFE20F7}" dt="2022-08-13T11:05:44.396" v="695" actId="1076"/>
          <ac:picMkLst>
            <pc:docMk/>
            <pc:sldMk cId="3777990528" sldId="284"/>
            <ac:picMk id="19" creationId="{B7C484B9-7B9B-2D49-847C-72C5F92AF101}"/>
          </ac:picMkLst>
        </pc:picChg>
      </pc:sldChg>
      <pc:sldChg chg="addSp delSp modSp mod">
        <pc:chgData name="RAYNER Elizabeth [Rossmoyne Senior High School]" userId="45570fc7-c0a4-4b7f-b0e7-682d9932c05c" providerId="ADAL" clId="{EE21B394-701D-6843-972A-3B281EFE20F7}" dt="2022-08-13T11:06:18.401" v="730" actId="1037"/>
        <pc:sldMkLst>
          <pc:docMk/>
          <pc:sldMk cId="1351171247" sldId="285"/>
        </pc:sldMkLst>
        <pc:spChg chg="add mod">
          <ac:chgData name="RAYNER Elizabeth [Rossmoyne Senior High School]" userId="45570fc7-c0a4-4b7f-b0e7-682d9932c05c" providerId="ADAL" clId="{EE21B394-701D-6843-972A-3B281EFE20F7}" dt="2022-08-13T11:06:18.401" v="730" actId="1037"/>
          <ac:spMkLst>
            <pc:docMk/>
            <pc:sldMk cId="1351171247" sldId="285"/>
            <ac:spMk id="3" creationId="{9EDBC237-7EED-AD4A-B806-15E104492C43}"/>
          </ac:spMkLst>
        </pc:spChg>
        <pc:spChg chg="del mod">
          <ac:chgData name="RAYNER Elizabeth [Rossmoyne Senior High School]" userId="45570fc7-c0a4-4b7f-b0e7-682d9932c05c" providerId="ADAL" clId="{EE21B394-701D-6843-972A-3B281EFE20F7}" dt="2022-08-13T11:05:31.410" v="691" actId="478"/>
          <ac:spMkLst>
            <pc:docMk/>
            <pc:sldMk cId="1351171247" sldId="285"/>
            <ac:spMk id="16" creationId="{2F569646-F50F-8F49-9B99-47478C46D415}"/>
          </ac:spMkLst>
        </pc:spChg>
        <pc:picChg chg="add mod">
          <ac:chgData name="RAYNER Elizabeth [Rossmoyne Senior High School]" userId="45570fc7-c0a4-4b7f-b0e7-682d9932c05c" providerId="ADAL" clId="{EE21B394-701D-6843-972A-3B281EFE20F7}" dt="2022-08-13T11:06:12.603" v="705" actId="1076"/>
          <ac:picMkLst>
            <pc:docMk/>
            <pc:sldMk cId="1351171247" sldId="285"/>
            <ac:picMk id="4" creationId="{10C00C22-B9CF-6042-AA2D-EB24F896D958}"/>
          </ac:picMkLst>
        </pc:picChg>
      </pc:sldChg>
      <pc:sldChg chg="addSp delSp modSp new mod">
        <pc:chgData name="RAYNER Elizabeth [Rossmoyne Senior High School]" userId="45570fc7-c0a4-4b7f-b0e7-682d9932c05c" providerId="ADAL" clId="{EE21B394-701D-6843-972A-3B281EFE20F7}" dt="2022-08-13T11:28:50.959" v="1916" actId="20577"/>
        <pc:sldMkLst>
          <pc:docMk/>
          <pc:sldMk cId="4123033235" sldId="287"/>
        </pc:sldMkLst>
        <pc:spChg chg="del">
          <ac:chgData name="RAYNER Elizabeth [Rossmoyne Senior High School]" userId="45570fc7-c0a4-4b7f-b0e7-682d9932c05c" providerId="ADAL" clId="{EE21B394-701D-6843-972A-3B281EFE20F7}" dt="2022-08-13T11:08:10.066" v="736" actId="478"/>
          <ac:spMkLst>
            <pc:docMk/>
            <pc:sldMk cId="4123033235" sldId="287"/>
            <ac:spMk id="2" creationId="{01BD41E8-F927-CF4B-BEE8-543C50072E1A}"/>
          </ac:spMkLst>
        </pc:spChg>
        <pc:spChg chg="del">
          <ac:chgData name="RAYNER Elizabeth [Rossmoyne Senior High School]" userId="45570fc7-c0a4-4b7f-b0e7-682d9932c05c" providerId="ADAL" clId="{EE21B394-701D-6843-972A-3B281EFE20F7}" dt="2022-08-13T11:08:11.854" v="737" actId="478"/>
          <ac:spMkLst>
            <pc:docMk/>
            <pc:sldMk cId="4123033235" sldId="287"/>
            <ac:spMk id="3" creationId="{00C7C730-0DB1-0049-BD18-1420677BEBDB}"/>
          </ac:spMkLst>
        </pc:spChg>
        <pc:spChg chg="add mod">
          <ac:chgData name="RAYNER Elizabeth [Rossmoyne Senior High School]" userId="45570fc7-c0a4-4b7f-b0e7-682d9932c05c" providerId="ADAL" clId="{EE21B394-701D-6843-972A-3B281EFE20F7}" dt="2022-08-13T11:28:50.959" v="1916" actId="20577"/>
          <ac:spMkLst>
            <pc:docMk/>
            <pc:sldMk cId="4123033235" sldId="287"/>
            <ac:spMk id="4" creationId="{3466FBF1-220E-5348-89C0-6CD3903542C6}"/>
          </ac:spMkLst>
        </pc:spChg>
        <pc:graphicFrameChg chg="add mod modGraphic">
          <ac:chgData name="RAYNER Elizabeth [Rossmoyne Senior High School]" userId="45570fc7-c0a4-4b7f-b0e7-682d9932c05c" providerId="ADAL" clId="{EE21B394-701D-6843-972A-3B281EFE20F7}" dt="2022-08-13T11:28:46.091" v="1915" actId="20577"/>
          <ac:graphicFrameMkLst>
            <pc:docMk/>
            <pc:sldMk cId="4123033235" sldId="287"/>
            <ac:graphicFrameMk id="5" creationId="{BE1BB737-EEAA-DC40-A413-453A590774F9}"/>
          </ac:graphicFrameMkLst>
        </pc:graphicFrameChg>
      </pc:sldChg>
      <pc:sldChg chg="addSp delSp modSp new mod">
        <pc:chgData name="RAYNER Elizabeth [Rossmoyne Senior High School]" userId="45570fc7-c0a4-4b7f-b0e7-682d9932c05c" providerId="ADAL" clId="{EE21B394-701D-6843-972A-3B281EFE20F7}" dt="2022-08-13T11:25:46.642" v="1875" actId="255"/>
        <pc:sldMkLst>
          <pc:docMk/>
          <pc:sldMk cId="2654385737" sldId="288"/>
        </pc:sldMkLst>
        <pc:spChg chg="del">
          <ac:chgData name="RAYNER Elizabeth [Rossmoyne Senior High School]" userId="45570fc7-c0a4-4b7f-b0e7-682d9932c05c" providerId="ADAL" clId="{EE21B394-701D-6843-972A-3B281EFE20F7}" dt="2022-08-13T11:18:24.185" v="1463" actId="478"/>
          <ac:spMkLst>
            <pc:docMk/>
            <pc:sldMk cId="2654385737" sldId="288"/>
            <ac:spMk id="2" creationId="{0729F40A-0158-3D4D-8C4E-FAAA79D5E318}"/>
          </ac:spMkLst>
        </pc:spChg>
        <pc:spChg chg="del">
          <ac:chgData name="RAYNER Elizabeth [Rossmoyne Senior High School]" userId="45570fc7-c0a4-4b7f-b0e7-682d9932c05c" providerId="ADAL" clId="{EE21B394-701D-6843-972A-3B281EFE20F7}" dt="2022-08-13T11:18:26.707" v="1464" actId="478"/>
          <ac:spMkLst>
            <pc:docMk/>
            <pc:sldMk cId="2654385737" sldId="288"/>
            <ac:spMk id="3" creationId="{68FEB520-55B2-414D-906A-09F9CA0B6124}"/>
          </ac:spMkLst>
        </pc:spChg>
        <pc:spChg chg="add mod">
          <ac:chgData name="RAYNER Elizabeth [Rossmoyne Senior High School]" userId="45570fc7-c0a4-4b7f-b0e7-682d9932c05c" providerId="ADAL" clId="{EE21B394-701D-6843-972A-3B281EFE20F7}" dt="2022-08-13T11:20:54.156" v="1538" actId="20577"/>
          <ac:spMkLst>
            <pc:docMk/>
            <pc:sldMk cId="2654385737" sldId="288"/>
            <ac:spMk id="4" creationId="{A2033296-AF0E-9349-9AD1-65D15EBB5970}"/>
          </ac:spMkLst>
        </pc:spChg>
        <pc:graphicFrameChg chg="add del mod modGraphic">
          <ac:chgData name="RAYNER Elizabeth [Rossmoyne Senior High School]" userId="45570fc7-c0a4-4b7f-b0e7-682d9932c05c" providerId="ADAL" clId="{EE21B394-701D-6843-972A-3B281EFE20F7}" dt="2022-08-13T11:25:46.642" v="1875" actId="255"/>
          <ac:graphicFrameMkLst>
            <pc:docMk/>
            <pc:sldMk cId="2654385737" sldId="288"/>
            <ac:graphicFrameMk id="5" creationId="{9F9EB9F9-87E1-3443-BCD9-389B1A9EB91C}"/>
          </ac:graphicFrameMkLst>
        </pc:graphicFrameChg>
      </pc:sldChg>
      <pc:sldChg chg="add">
        <pc:chgData name="RAYNER Elizabeth [Rossmoyne Senior High School]" userId="45570fc7-c0a4-4b7f-b0e7-682d9932c05c" providerId="ADAL" clId="{EE21B394-701D-6843-972A-3B281EFE20F7}" dt="2022-08-13T11:26:04.933" v="1876"/>
        <pc:sldMkLst>
          <pc:docMk/>
          <pc:sldMk cId="378271039" sldId="289"/>
        </pc:sldMkLst>
      </pc:sldChg>
      <pc:sldChg chg="add">
        <pc:chgData name="RAYNER Elizabeth [Rossmoyne Senior High School]" userId="45570fc7-c0a4-4b7f-b0e7-682d9932c05c" providerId="ADAL" clId="{EE21B394-701D-6843-972A-3B281EFE20F7}" dt="2022-08-13T11:26:37.267" v="1877"/>
        <pc:sldMkLst>
          <pc:docMk/>
          <pc:sldMk cId="2272911152" sldId="290"/>
        </pc:sldMkLst>
      </pc:sldChg>
      <pc:sldChg chg="modSp add mod">
        <pc:chgData name="RAYNER Elizabeth [Rossmoyne Senior High School]" userId="45570fc7-c0a4-4b7f-b0e7-682d9932c05c" providerId="ADAL" clId="{EE21B394-701D-6843-972A-3B281EFE20F7}" dt="2022-08-13T11:29:41.648" v="2052" actId="20577"/>
        <pc:sldMkLst>
          <pc:docMk/>
          <pc:sldMk cId="2174703953" sldId="291"/>
        </pc:sldMkLst>
        <pc:spChg chg="mod">
          <ac:chgData name="RAYNER Elizabeth [Rossmoyne Senior High School]" userId="45570fc7-c0a4-4b7f-b0e7-682d9932c05c" providerId="ADAL" clId="{EE21B394-701D-6843-972A-3B281EFE20F7}" dt="2022-08-13T11:27:23.791" v="1894" actId="20577"/>
          <ac:spMkLst>
            <pc:docMk/>
            <pc:sldMk cId="2174703953" sldId="291"/>
            <ac:spMk id="4" creationId="{3466FBF1-220E-5348-89C0-6CD3903542C6}"/>
          </ac:spMkLst>
        </pc:spChg>
        <pc:graphicFrameChg chg="mod modGraphic">
          <ac:chgData name="RAYNER Elizabeth [Rossmoyne Senior High School]" userId="45570fc7-c0a4-4b7f-b0e7-682d9932c05c" providerId="ADAL" clId="{EE21B394-701D-6843-972A-3B281EFE20F7}" dt="2022-08-13T11:29:41.648" v="2052" actId="20577"/>
          <ac:graphicFrameMkLst>
            <pc:docMk/>
            <pc:sldMk cId="2174703953" sldId="291"/>
            <ac:graphicFrameMk id="5" creationId="{BE1BB737-EEAA-DC40-A413-453A590774F9}"/>
          </ac:graphicFrameMkLst>
        </pc:graphicFrameChg>
      </pc:sldChg>
      <pc:sldChg chg="delSp modSp add mod">
        <pc:chgData name="RAYNER Elizabeth [Rossmoyne Senior High School]" userId="45570fc7-c0a4-4b7f-b0e7-682d9932c05c" providerId="ADAL" clId="{EE21B394-701D-6843-972A-3B281EFE20F7}" dt="2022-08-13T11:33:51.505" v="2139" actId="1035"/>
        <pc:sldMkLst>
          <pc:docMk/>
          <pc:sldMk cId="1850393723" sldId="292"/>
        </pc:sldMkLst>
        <pc:spChg chg="mod">
          <ac:chgData name="RAYNER Elizabeth [Rossmoyne Senior High School]" userId="45570fc7-c0a4-4b7f-b0e7-682d9932c05c" providerId="ADAL" clId="{EE21B394-701D-6843-972A-3B281EFE20F7}" dt="2022-08-13T11:33:51.505" v="2139" actId="1035"/>
          <ac:spMkLst>
            <pc:docMk/>
            <pc:sldMk cId="1850393723" sldId="292"/>
            <ac:spMk id="4" creationId="{3466FBF1-220E-5348-89C0-6CD3903542C6}"/>
          </ac:spMkLst>
        </pc:spChg>
        <pc:graphicFrameChg chg="del">
          <ac:chgData name="RAYNER Elizabeth [Rossmoyne Senior High School]" userId="45570fc7-c0a4-4b7f-b0e7-682d9932c05c" providerId="ADAL" clId="{EE21B394-701D-6843-972A-3B281EFE20F7}" dt="2022-08-13T11:30:39.278" v="2054" actId="478"/>
          <ac:graphicFrameMkLst>
            <pc:docMk/>
            <pc:sldMk cId="1850393723" sldId="292"/>
            <ac:graphicFrameMk id="5" creationId="{BE1BB737-EEAA-DC40-A413-453A590774F9}"/>
          </ac:graphicFrameMkLst>
        </pc:graphicFrameChg>
      </pc:sldChg>
      <pc:sldChg chg="addSp delSp modSp new mod">
        <pc:chgData name="RAYNER Elizabeth [Rossmoyne Senior High School]" userId="45570fc7-c0a4-4b7f-b0e7-682d9932c05c" providerId="ADAL" clId="{EE21B394-701D-6843-972A-3B281EFE20F7}" dt="2022-08-13T11:33:37.327" v="2129"/>
        <pc:sldMkLst>
          <pc:docMk/>
          <pc:sldMk cId="2987320833" sldId="293"/>
        </pc:sldMkLst>
        <pc:spChg chg="del">
          <ac:chgData name="RAYNER Elizabeth [Rossmoyne Senior High School]" userId="45570fc7-c0a4-4b7f-b0e7-682d9932c05c" providerId="ADAL" clId="{EE21B394-701D-6843-972A-3B281EFE20F7}" dt="2022-08-13T11:33:34.890" v="2127" actId="478"/>
          <ac:spMkLst>
            <pc:docMk/>
            <pc:sldMk cId="2987320833" sldId="293"/>
            <ac:spMk id="2" creationId="{35385CC6-2601-3F49-AF9C-16D2307BAF88}"/>
          </ac:spMkLst>
        </pc:spChg>
        <pc:spChg chg="del">
          <ac:chgData name="RAYNER Elizabeth [Rossmoyne Senior High School]" userId="45570fc7-c0a4-4b7f-b0e7-682d9932c05c" providerId="ADAL" clId="{EE21B394-701D-6843-972A-3B281EFE20F7}" dt="2022-08-13T11:33:36.530" v="2128" actId="478"/>
          <ac:spMkLst>
            <pc:docMk/>
            <pc:sldMk cId="2987320833" sldId="293"/>
            <ac:spMk id="3" creationId="{577687DD-EFD6-924F-8431-F6860D1C02D2}"/>
          </ac:spMkLst>
        </pc:spChg>
        <pc:spChg chg="add mod">
          <ac:chgData name="RAYNER Elizabeth [Rossmoyne Senior High School]" userId="45570fc7-c0a4-4b7f-b0e7-682d9932c05c" providerId="ADAL" clId="{EE21B394-701D-6843-972A-3B281EFE20F7}" dt="2022-08-13T11:33:37.327" v="2129"/>
          <ac:spMkLst>
            <pc:docMk/>
            <pc:sldMk cId="2987320833" sldId="293"/>
            <ac:spMk id="5" creationId="{42CFBC22-D9D8-5546-834C-2B2FC512A8F9}"/>
          </ac:spMkLst>
        </pc:spChg>
        <pc:spChg chg="add mod">
          <ac:chgData name="RAYNER Elizabeth [Rossmoyne Senior High School]" userId="45570fc7-c0a4-4b7f-b0e7-682d9932c05c" providerId="ADAL" clId="{EE21B394-701D-6843-972A-3B281EFE20F7}" dt="2022-08-13T11:33:37.327" v="2129"/>
          <ac:spMkLst>
            <pc:docMk/>
            <pc:sldMk cId="2987320833" sldId="293"/>
            <ac:spMk id="8" creationId="{1002C2C6-F573-2643-8765-AADDE17ED8E6}"/>
          </ac:spMkLst>
        </pc:spChg>
        <pc:spChg chg="mod">
          <ac:chgData name="RAYNER Elizabeth [Rossmoyne Senior High School]" userId="45570fc7-c0a4-4b7f-b0e7-682d9932c05c" providerId="ADAL" clId="{EE21B394-701D-6843-972A-3B281EFE20F7}" dt="2022-08-13T11:33:37.327" v="2129"/>
          <ac:spMkLst>
            <pc:docMk/>
            <pc:sldMk cId="2987320833" sldId="293"/>
            <ac:spMk id="11" creationId="{5EACB4CF-7E68-714D-965C-2334DD9A44DF}"/>
          </ac:spMkLst>
        </pc:spChg>
        <pc:spChg chg="add mod">
          <ac:chgData name="RAYNER Elizabeth [Rossmoyne Senior High School]" userId="45570fc7-c0a4-4b7f-b0e7-682d9932c05c" providerId="ADAL" clId="{EE21B394-701D-6843-972A-3B281EFE20F7}" dt="2022-08-13T11:33:37.327" v="2129"/>
          <ac:spMkLst>
            <pc:docMk/>
            <pc:sldMk cId="2987320833" sldId="293"/>
            <ac:spMk id="12" creationId="{3F0F4D8E-90CA-E144-A7EE-2B18896E570C}"/>
          </ac:spMkLst>
        </pc:spChg>
        <pc:grpChg chg="add mod">
          <ac:chgData name="RAYNER Elizabeth [Rossmoyne Senior High School]" userId="45570fc7-c0a4-4b7f-b0e7-682d9932c05c" providerId="ADAL" clId="{EE21B394-701D-6843-972A-3B281EFE20F7}" dt="2022-08-13T11:33:37.327" v="2129"/>
          <ac:grpSpMkLst>
            <pc:docMk/>
            <pc:sldMk cId="2987320833" sldId="293"/>
            <ac:grpSpMk id="9" creationId="{E1953A17-13FE-A943-8AB5-2D99F6D5F0C8}"/>
          </ac:grpSpMkLst>
        </pc:grpChg>
        <pc:picChg chg="add mod">
          <ac:chgData name="RAYNER Elizabeth [Rossmoyne Senior High School]" userId="45570fc7-c0a4-4b7f-b0e7-682d9932c05c" providerId="ADAL" clId="{EE21B394-701D-6843-972A-3B281EFE20F7}" dt="2022-08-13T11:33:37.327" v="2129"/>
          <ac:picMkLst>
            <pc:docMk/>
            <pc:sldMk cId="2987320833" sldId="293"/>
            <ac:picMk id="4" creationId="{0F47E50E-2558-6049-9D2E-62DEFD1B3C70}"/>
          </ac:picMkLst>
        </pc:picChg>
        <pc:picChg chg="add mod">
          <ac:chgData name="RAYNER Elizabeth [Rossmoyne Senior High School]" userId="45570fc7-c0a4-4b7f-b0e7-682d9932c05c" providerId="ADAL" clId="{EE21B394-701D-6843-972A-3B281EFE20F7}" dt="2022-08-13T11:33:37.327" v="2129"/>
          <ac:picMkLst>
            <pc:docMk/>
            <pc:sldMk cId="2987320833" sldId="293"/>
            <ac:picMk id="6" creationId="{502657F7-801E-3C45-8293-289CB50E890F}"/>
          </ac:picMkLst>
        </pc:picChg>
        <pc:picChg chg="add mod">
          <ac:chgData name="RAYNER Elizabeth [Rossmoyne Senior High School]" userId="45570fc7-c0a4-4b7f-b0e7-682d9932c05c" providerId="ADAL" clId="{EE21B394-701D-6843-972A-3B281EFE20F7}" dt="2022-08-13T11:33:37.327" v="2129"/>
          <ac:picMkLst>
            <pc:docMk/>
            <pc:sldMk cId="2987320833" sldId="293"/>
            <ac:picMk id="7" creationId="{D15914CC-7A45-D94D-BC5B-842FB2E0DCB2}"/>
          </ac:picMkLst>
        </pc:picChg>
        <pc:picChg chg="mod">
          <ac:chgData name="RAYNER Elizabeth [Rossmoyne Senior High School]" userId="45570fc7-c0a4-4b7f-b0e7-682d9932c05c" providerId="ADAL" clId="{EE21B394-701D-6843-972A-3B281EFE20F7}" dt="2022-08-13T11:33:37.327" v="2129"/>
          <ac:picMkLst>
            <pc:docMk/>
            <pc:sldMk cId="2987320833" sldId="293"/>
            <ac:picMk id="10" creationId="{B6D12DD2-28E6-3C4F-8C69-5F8B6F6261BB}"/>
          </ac:picMkLst>
        </pc:picChg>
        <pc:picChg chg="add mod">
          <ac:chgData name="RAYNER Elizabeth [Rossmoyne Senior High School]" userId="45570fc7-c0a4-4b7f-b0e7-682d9932c05c" providerId="ADAL" clId="{EE21B394-701D-6843-972A-3B281EFE20F7}" dt="2022-08-13T11:33:37.327" v="2129"/>
          <ac:picMkLst>
            <pc:docMk/>
            <pc:sldMk cId="2987320833" sldId="293"/>
            <ac:picMk id="13" creationId="{86B37AC6-A620-1F41-876C-B98B9EC1B735}"/>
          </ac:picMkLst>
        </pc:picChg>
        <pc:picChg chg="add mod">
          <ac:chgData name="RAYNER Elizabeth [Rossmoyne Senior High School]" userId="45570fc7-c0a4-4b7f-b0e7-682d9932c05c" providerId="ADAL" clId="{EE21B394-701D-6843-972A-3B281EFE20F7}" dt="2022-08-13T11:33:37.327" v="2129"/>
          <ac:picMkLst>
            <pc:docMk/>
            <pc:sldMk cId="2987320833" sldId="293"/>
            <ac:picMk id="14" creationId="{53FD61DE-9529-4644-9FD3-BA9D5F41C411}"/>
          </ac:picMkLst>
        </pc:picChg>
        <pc:picChg chg="add mod">
          <ac:chgData name="RAYNER Elizabeth [Rossmoyne Senior High School]" userId="45570fc7-c0a4-4b7f-b0e7-682d9932c05c" providerId="ADAL" clId="{EE21B394-701D-6843-972A-3B281EFE20F7}" dt="2022-08-13T11:33:37.327" v="2129"/>
          <ac:picMkLst>
            <pc:docMk/>
            <pc:sldMk cId="2987320833" sldId="293"/>
            <ac:picMk id="15" creationId="{6142F4AA-8B8C-2E45-A786-B18EE6AB647D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7333E1-5C10-4DF5-9A81-A2A5573F446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3C525B-F030-48E4-A17B-934E07B65722}">
      <dgm:prSet phldrT="[Text]" custT="1"/>
      <dgm:spPr/>
      <dgm:t>
        <a:bodyPr/>
        <a:lstStyle/>
        <a:p>
          <a:r>
            <a:rPr lang="en-US" sz="1200" b="1" dirty="0"/>
            <a:t>Factors that increase the rate of transpiration</a:t>
          </a:r>
        </a:p>
      </dgm:t>
    </dgm:pt>
    <dgm:pt modelId="{881E5045-0669-4BAF-9E16-BCDA7E496CA3}" type="parTrans" cxnId="{AEC7B916-B8CF-4EB4-B7D8-8E0A5D521A27}">
      <dgm:prSet/>
      <dgm:spPr/>
      <dgm:t>
        <a:bodyPr/>
        <a:lstStyle/>
        <a:p>
          <a:endParaRPr lang="en-US" sz="1200"/>
        </a:p>
      </dgm:t>
    </dgm:pt>
    <dgm:pt modelId="{880D1344-1E21-4D86-B7C9-CAA3F7832943}" type="sibTrans" cxnId="{AEC7B916-B8CF-4EB4-B7D8-8E0A5D521A27}">
      <dgm:prSet/>
      <dgm:spPr/>
      <dgm:t>
        <a:bodyPr/>
        <a:lstStyle/>
        <a:p>
          <a:endParaRPr lang="en-US" sz="1200"/>
        </a:p>
      </dgm:t>
    </dgm:pt>
    <dgm:pt modelId="{09CD7B1D-F630-40E5-A6BF-AC66BB6FAC2B}">
      <dgm:prSet phldrT="[Text]" custT="1"/>
      <dgm:spPr/>
      <dgm:t>
        <a:bodyPr/>
        <a:lstStyle/>
        <a:p>
          <a:r>
            <a:rPr lang="en-US" sz="1200" b="0"/>
            <a:t>Light</a:t>
          </a:r>
          <a:endParaRPr lang="en-US" sz="1200" b="0" dirty="0"/>
        </a:p>
      </dgm:t>
    </dgm:pt>
    <dgm:pt modelId="{2969A0B5-1AC7-4278-A1E6-F003A075FB06}" type="parTrans" cxnId="{0FB67D64-347B-4AD9-81E4-999EE4A4D3FE}">
      <dgm:prSet/>
      <dgm:spPr/>
      <dgm:t>
        <a:bodyPr/>
        <a:lstStyle/>
        <a:p>
          <a:endParaRPr lang="en-US" sz="1200"/>
        </a:p>
      </dgm:t>
    </dgm:pt>
    <dgm:pt modelId="{6316F7CA-0712-4334-AC6A-32A6D49D0AB9}" type="sibTrans" cxnId="{0FB67D64-347B-4AD9-81E4-999EE4A4D3FE}">
      <dgm:prSet/>
      <dgm:spPr/>
      <dgm:t>
        <a:bodyPr/>
        <a:lstStyle/>
        <a:p>
          <a:endParaRPr lang="en-US" sz="1200"/>
        </a:p>
      </dgm:t>
    </dgm:pt>
    <dgm:pt modelId="{BE90BA3F-4F11-4B01-8EF9-8DD5AB7D9C2F}">
      <dgm:prSet phldrT="[Text]" custT="1"/>
      <dgm:spPr/>
      <dgm:t>
        <a:bodyPr/>
        <a:lstStyle/>
        <a:p>
          <a:r>
            <a:rPr lang="en-US" sz="1200" b="0" dirty="0"/>
            <a:t>Humidity</a:t>
          </a:r>
        </a:p>
      </dgm:t>
    </dgm:pt>
    <dgm:pt modelId="{C6D2342C-AF0A-48F3-B7BB-CB182B0D60B3}" type="parTrans" cxnId="{3B5EBE9D-6DFA-44DF-B904-4E5D1B7C3B84}">
      <dgm:prSet/>
      <dgm:spPr/>
      <dgm:t>
        <a:bodyPr/>
        <a:lstStyle/>
        <a:p>
          <a:endParaRPr lang="en-US" sz="1200"/>
        </a:p>
      </dgm:t>
    </dgm:pt>
    <dgm:pt modelId="{8D78A62D-7B6F-43F2-8A59-E2B3EABD93AC}" type="sibTrans" cxnId="{3B5EBE9D-6DFA-44DF-B904-4E5D1B7C3B84}">
      <dgm:prSet/>
      <dgm:spPr/>
      <dgm:t>
        <a:bodyPr/>
        <a:lstStyle/>
        <a:p>
          <a:endParaRPr lang="en-US" sz="1200"/>
        </a:p>
      </dgm:t>
    </dgm:pt>
    <dgm:pt modelId="{03B0DCC2-5271-4589-A48E-1926C7388CEC}">
      <dgm:prSet phldrT="[Text]" custT="1"/>
      <dgm:spPr/>
      <dgm:t>
        <a:bodyPr/>
        <a:lstStyle/>
        <a:p>
          <a:r>
            <a:rPr lang="en-US" sz="1200" b="0"/>
            <a:t>Wind</a:t>
          </a:r>
          <a:endParaRPr lang="en-US" sz="1200" b="0" dirty="0"/>
        </a:p>
      </dgm:t>
    </dgm:pt>
    <dgm:pt modelId="{3E51331A-0AC2-4809-8A0C-734F68C026C7}" type="parTrans" cxnId="{99EF7169-93D6-4D08-A4A2-7343C04B56E6}">
      <dgm:prSet/>
      <dgm:spPr/>
      <dgm:t>
        <a:bodyPr/>
        <a:lstStyle/>
        <a:p>
          <a:endParaRPr lang="en-US" sz="1200"/>
        </a:p>
      </dgm:t>
    </dgm:pt>
    <dgm:pt modelId="{DAB693F2-9E30-41AD-94B4-E76ED1BAAC3F}" type="sibTrans" cxnId="{99EF7169-93D6-4D08-A4A2-7343C04B56E6}">
      <dgm:prSet/>
      <dgm:spPr/>
      <dgm:t>
        <a:bodyPr/>
        <a:lstStyle/>
        <a:p>
          <a:endParaRPr lang="en-US" sz="1200"/>
        </a:p>
      </dgm:t>
    </dgm:pt>
    <dgm:pt modelId="{2EDB37F9-40A6-4450-B530-6F92BE7E03AE}">
      <dgm:prSet phldrT="[Text]" custT="1"/>
      <dgm:spPr/>
      <dgm:t>
        <a:bodyPr/>
        <a:lstStyle/>
        <a:p>
          <a:r>
            <a:rPr lang="en-US" sz="1200" b="0"/>
            <a:t>Temperature</a:t>
          </a:r>
          <a:endParaRPr lang="en-US" sz="1200" b="0" dirty="0"/>
        </a:p>
      </dgm:t>
    </dgm:pt>
    <dgm:pt modelId="{FDB060E7-3D78-4E92-B0ED-73D5A83D6291}" type="parTrans" cxnId="{9F1BBEC3-39ED-4567-8B94-688C24EED363}">
      <dgm:prSet/>
      <dgm:spPr/>
      <dgm:t>
        <a:bodyPr/>
        <a:lstStyle/>
        <a:p>
          <a:endParaRPr lang="en-US" sz="1200"/>
        </a:p>
      </dgm:t>
    </dgm:pt>
    <dgm:pt modelId="{75E2B687-5FE2-4509-9205-F8AD240B56F8}" type="sibTrans" cxnId="{9F1BBEC3-39ED-4567-8B94-688C24EED363}">
      <dgm:prSet/>
      <dgm:spPr/>
      <dgm:t>
        <a:bodyPr/>
        <a:lstStyle/>
        <a:p>
          <a:endParaRPr lang="en-US" sz="1200"/>
        </a:p>
      </dgm:t>
    </dgm:pt>
    <dgm:pt modelId="{C469DE06-1D0D-4748-BCB3-EFCFCF743262}" type="pres">
      <dgm:prSet presAssocID="{A27333E1-5C10-4DF5-9A81-A2A5573F446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3D807C-1B27-4D07-BC44-B2C7B4ECCAD8}" type="pres">
      <dgm:prSet presAssocID="{A27333E1-5C10-4DF5-9A81-A2A5573F4469}" presName="matrix" presStyleCnt="0"/>
      <dgm:spPr/>
    </dgm:pt>
    <dgm:pt modelId="{C0E34114-CDD1-42F3-9D14-2645F9AEB1DC}" type="pres">
      <dgm:prSet presAssocID="{A27333E1-5C10-4DF5-9A81-A2A5573F4469}" presName="tile1" presStyleLbl="node1" presStyleIdx="0" presStyleCnt="4"/>
      <dgm:spPr/>
      <dgm:t>
        <a:bodyPr/>
        <a:lstStyle/>
        <a:p>
          <a:endParaRPr lang="en-US"/>
        </a:p>
      </dgm:t>
    </dgm:pt>
    <dgm:pt modelId="{BBF6E5DE-7E91-419A-AFE5-6FC094DCD2D4}" type="pres">
      <dgm:prSet presAssocID="{A27333E1-5C10-4DF5-9A81-A2A5573F446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B4FBFC-021D-4941-9741-0283A81A815D}" type="pres">
      <dgm:prSet presAssocID="{A27333E1-5C10-4DF5-9A81-A2A5573F4469}" presName="tile2" presStyleLbl="node1" presStyleIdx="1" presStyleCnt="4" custLinFactNeighborX="4153" custLinFactNeighborY="-17448"/>
      <dgm:spPr/>
      <dgm:t>
        <a:bodyPr/>
        <a:lstStyle/>
        <a:p>
          <a:endParaRPr lang="en-US"/>
        </a:p>
      </dgm:t>
    </dgm:pt>
    <dgm:pt modelId="{CB496F1C-DBF3-4B8C-8DC6-88F04D26E018}" type="pres">
      <dgm:prSet presAssocID="{A27333E1-5C10-4DF5-9A81-A2A5573F446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D4C4A9-BC17-4D7A-81DF-103D062A2B5A}" type="pres">
      <dgm:prSet presAssocID="{A27333E1-5C10-4DF5-9A81-A2A5573F4469}" presName="tile3" presStyleLbl="node1" presStyleIdx="2" presStyleCnt="4"/>
      <dgm:spPr/>
      <dgm:t>
        <a:bodyPr/>
        <a:lstStyle/>
        <a:p>
          <a:endParaRPr lang="en-US"/>
        </a:p>
      </dgm:t>
    </dgm:pt>
    <dgm:pt modelId="{E088A20A-575B-41C7-BA50-076A6AFDE680}" type="pres">
      <dgm:prSet presAssocID="{A27333E1-5C10-4DF5-9A81-A2A5573F446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5CE72F-1A5F-48B7-A913-4F419D43CCF2}" type="pres">
      <dgm:prSet presAssocID="{A27333E1-5C10-4DF5-9A81-A2A5573F4469}" presName="tile4" presStyleLbl="node1" presStyleIdx="3" presStyleCnt="4"/>
      <dgm:spPr/>
      <dgm:t>
        <a:bodyPr/>
        <a:lstStyle/>
        <a:p>
          <a:endParaRPr lang="en-US"/>
        </a:p>
      </dgm:t>
    </dgm:pt>
    <dgm:pt modelId="{6E06EFA9-94C1-40EF-83E3-0050B49450D7}" type="pres">
      <dgm:prSet presAssocID="{A27333E1-5C10-4DF5-9A81-A2A5573F446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F93030-ADE2-4857-8085-89460D6224F9}" type="pres">
      <dgm:prSet presAssocID="{A27333E1-5C10-4DF5-9A81-A2A5573F4469}" presName="centerTile" presStyleLbl="fgShp" presStyleIdx="0" presStyleCnt="1" custScaleX="232877" custScaleY="14432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AEC7B916-B8CF-4EB4-B7D8-8E0A5D521A27}" srcId="{A27333E1-5C10-4DF5-9A81-A2A5573F4469}" destId="{363C525B-F030-48E4-A17B-934E07B65722}" srcOrd="0" destOrd="0" parTransId="{881E5045-0669-4BAF-9E16-BCDA7E496CA3}" sibTransId="{880D1344-1E21-4D86-B7C9-CAA3F7832943}"/>
    <dgm:cxn modelId="{61AB77A6-A2CF-496D-9383-460E11996A41}" type="presOf" srcId="{BE90BA3F-4F11-4B01-8EF9-8DD5AB7D9C2F}" destId="{CB496F1C-DBF3-4B8C-8DC6-88F04D26E018}" srcOrd="1" destOrd="0" presId="urn:microsoft.com/office/officeart/2005/8/layout/matrix1"/>
    <dgm:cxn modelId="{5CA6AFAD-02FC-4518-BA68-842CD2930C89}" type="presOf" srcId="{363C525B-F030-48E4-A17B-934E07B65722}" destId="{14F93030-ADE2-4857-8085-89460D6224F9}" srcOrd="0" destOrd="0" presId="urn:microsoft.com/office/officeart/2005/8/layout/matrix1"/>
    <dgm:cxn modelId="{D709A4B1-26AF-44E1-B5AE-4B9CBF8D73CE}" type="presOf" srcId="{BE90BA3F-4F11-4B01-8EF9-8DD5AB7D9C2F}" destId="{E6B4FBFC-021D-4941-9741-0283A81A815D}" srcOrd="0" destOrd="0" presId="urn:microsoft.com/office/officeart/2005/8/layout/matrix1"/>
    <dgm:cxn modelId="{0C6C398F-B161-47F0-98F4-328914B796F9}" type="presOf" srcId="{09CD7B1D-F630-40E5-A6BF-AC66BB6FAC2B}" destId="{C0E34114-CDD1-42F3-9D14-2645F9AEB1DC}" srcOrd="0" destOrd="0" presId="urn:microsoft.com/office/officeart/2005/8/layout/matrix1"/>
    <dgm:cxn modelId="{3B5EBE9D-6DFA-44DF-B904-4E5D1B7C3B84}" srcId="{363C525B-F030-48E4-A17B-934E07B65722}" destId="{BE90BA3F-4F11-4B01-8EF9-8DD5AB7D9C2F}" srcOrd="1" destOrd="0" parTransId="{C6D2342C-AF0A-48F3-B7BB-CB182B0D60B3}" sibTransId="{8D78A62D-7B6F-43F2-8A59-E2B3EABD93AC}"/>
    <dgm:cxn modelId="{9F1BBEC3-39ED-4567-8B94-688C24EED363}" srcId="{363C525B-F030-48E4-A17B-934E07B65722}" destId="{2EDB37F9-40A6-4450-B530-6F92BE7E03AE}" srcOrd="3" destOrd="0" parTransId="{FDB060E7-3D78-4E92-B0ED-73D5A83D6291}" sibTransId="{75E2B687-5FE2-4509-9205-F8AD240B56F8}"/>
    <dgm:cxn modelId="{0FB67D64-347B-4AD9-81E4-999EE4A4D3FE}" srcId="{363C525B-F030-48E4-A17B-934E07B65722}" destId="{09CD7B1D-F630-40E5-A6BF-AC66BB6FAC2B}" srcOrd="0" destOrd="0" parTransId="{2969A0B5-1AC7-4278-A1E6-F003A075FB06}" sibTransId="{6316F7CA-0712-4334-AC6A-32A6D49D0AB9}"/>
    <dgm:cxn modelId="{00A30F08-A31D-41F4-92A7-AA17C9833292}" type="presOf" srcId="{2EDB37F9-40A6-4450-B530-6F92BE7E03AE}" destId="{A45CE72F-1A5F-48B7-A913-4F419D43CCF2}" srcOrd="0" destOrd="0" presId="urn:microsoft.com/office/officeart/2005/8/layout/matrix1"/>
    <dgm:cxn modelId="{F844F2FA-7200-4570-9082-8C57C8294074}" type="presOf" srcId="{03B0DCC2-5271-4589-A48E-1926C7388CEC}" destId="{E088A20A-575B-41C7-BA50-076A6AFDE680}" srcOrd="1" destOrd="0" presId="urn:microsoft.com/office/officeart/2005/8/layout/matrix1"/>
    <dgm:cxn modelId="{37BF2B37-8097-42B0-9136-F34ADF7903A9}" type="presOf" srcId="{03B0DCC2-5271-4589-A48E-1926C7388CEC}" destId="{EBD4C4A9-BC17-4D7A-81DF-103D062A2B5A}" srcOrd="0" destOrd="0" presId="urn:microsoft.com/office/officeart/2005/8/layout/matrix1"/>
    <dgm:cxn modelId="{8E269776-DB66-494E-ACB9-1E977E31F1BC}" type="presOf" srcId="{2EDB37F9-40A6-4450-B530-6F92BE7E03AE}" destId="{6E06EFA9-94C1-40EF-83E3-0050B49450D7}" srcOrd="1" destOrd="0" presId="urn:microsoft.com/office/officeart/2005/8/layout/matrix1"/>
    <dgm:cxn modelId="{99EF7169-93D6-4D08-A4A2-7343C04B56E6}" srcId="{363C525B-F030-48E4-A17B-934E07B65722}" destId="{03B0DCC2-5271-4589-A48E-1926C7388CEC}" srcOrd="2" destOrd="0" parTransId="{3E51331A-0AC2-4809-8A0C-734F68C026C7}" sibTransId="{DAB693F2-9E30-41AD-94B4-E76ED1BAAC3F}"/>
    <dgm:cxn modelId="{601DAF8D-2E69-4764-A904-037C30283D5B}" type="presOf" srcId="{09CD7B1D-F630-40E5-A6BF-AC66BB6FAC2B}" destId="{BBF6E5DE-7E91-419A-AFE5-6FC094DCD2D4}" srcOrd="1" destOrd="0" presId="urn:microsoft.com/office/officeart/2005/8/layout/matrix1"/>
    <dgm:cxn modelId="{737E0174-9CE9-417C-BDEB-8B358D666CB6}" type="presOf" srcId="{A27333E1-5C10-4DF5-9A81-A2A5573F4469}" destId="{C469DE06-1D0D-4748-BCB3-EFCFCF743262}" srcOrd="0" destOrd="0" presId="urn:microsoft.com/office/officeart/2005/8/layout/matrix1"/>
    <dgm:cxn modelId="{AFEAB80E-EF3A-4B56-880D-8D703529AB64}" type="presParOf" srcId="{C469DE06-1D0D-4748-BCB3-EFCFCF743262}" destId="{743D807C-1B27-4D07-BC44-B2C7B4ECCAD8}" srcOrd="0" destOrd="0" presId="urn:microsoft.com/office/officeart/2005/8/layout/matrix1"/>
    <dgm:cxn modelId="{F49A7272-1A61-47DF-8F53-CFBEBEB83AB9}" type="presParOf" srcId="{743D807C-1B27-4D07-BC44-B2C7B4ECCAD8}" destId="{C0E34114-CDD1-42F3-9D14-2645F9AEB1DC}" srcOrd="0" destOrd="0" presId="urn:microsoft.com/office/officeart/2005/8/layout/matrix1"/>
    <dgm:cxn modelId="{CA5B2C97-68ED-4FE3-A1DF-FF2CE31F0CDF}" type="presParOf" srcId="{743D807C-1B27-4D07-BC44-B2C7B4ECCAD8}" destId="{BBF6E5DE-7E91-419A-AFE5-6FC094DCD2D4}" srcOrd="1" destOrd="0" presId="urn:microsoft.com/office/officeart/2005/8/layout/matrix1"/>
    <dgm:cxn modelId="{FA1A0431-1C80-4E75-A081-69560ED474C3}" type="presParOf" srcId="{743D807C-1B27-4D07-BC44-B2C7B4ECCAD8}" destId="{E6B4FBFC-021D-4941-9741-0283A81A815D}" srcOrd="2" destOrd="0" presId="urn:microsoft.com/office/officeart/2005/8/layout/matrix1"/>
    <dgm:cxn modelId="{1A5CF40A-9B92-4C09-A71F-C7715C5A6BC0}" type="presParOf" srcId="{743D807C-1B27-4D07-BC44-B2C7B4ECCAD8}" destId="{CB496F1C-DBF3-4B8C-8DC6-88F04D26E018}" srcOrd="3" destOrd="0" presId="urn:microsoft.com/office/officeart/2005/8/layout/matrix1"/>
    <dgm:cxn modelId="{5FF02777-EAD3-429E-8901-67AE2995AB0F}" type="presParOf" srcId="{743D807C-1B27-4D07-BC44-B2C7B4ECCAD8}" destId="{EBD4C4A9-BC17-4D7A-81DF-103D062A2B5A}" srcOrd="4" destOrd="0" presId="urn:microsoft.com/office/officeart/2005/8/layout/matrix1"/>
    <dgm:cxn modelId="{D7039BC9-0863-4C9D-BEF2-65D4DC373F64}" type="presParOf" srcId="{743D807C-1B27-4D07-BC44-B2C7B4ECCAD8}" destId="{E088A20A-575B-41C7-BA50-076A6AFDE680}" srcOrd="5" destOrd="0" presId="urn:microsoft.com/office/officeart/2005/8/layout/matrix1"/>
    <dgm:cxn modelId="{12B4655F-43CB-4B87-B469-A19CEF689595}" type="presParOf" srcId="{743D807C-1B27-4D07-BC44-B2C7B4ECCAD8}" destId="{A45CE72F-1A5F-48B7-A913-4F419D43CCF2}" srcOrd="6" destOrd="0" presId="urn:microsoft.com/office/officeart/2005/8/layout/matrix1"/>
    <dgm:cxn modelId="{D139BEA7-14E4-4C59-ACE0-BE56CFA056CF}" type="presParOf" srcId="{743D807C-1B27-4D07-BC44-B2C7B4ECCAD8}" destId="{6E06EFA9-94C1-40EF-83E3-0050B49450D7}" srcOrd="7" destOrd="0" presId="urn:microsoft.com/office/officeart/2005/8/layout/matrix1"/>
    <dgm:cxn modelId="{650B6352-2705-4160-B4A5-59A9263DF26F}" type="presParOf" srcId="{C469DE06-1D0D-4748-BCB3-EFCFCF743262}" destId="{14F93030-ADE2-4857-8085-89460D6224F9}" srcOrd="1" destOrd="0" presId="urn:microsoft.com/office/officeart/2005/8/layout/matrix1"/>
  </dgm:cxnLst>
  <dgm:bg/>
  <dgm:whole>
    <a:ln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E34114-CDD1-42F3-9D14-2645F9AEB1DC}">
      <dsp:nvSpPr>
        <dsp:cNvPr id="0" name=""/>
        <dsp:cNvSpPr/>
      </dsp:nvSpPr>
      <dsp:spPr>
        <a:xfrm rot="16200000">
          <a:off x="469943" y="-469943"/>
          <a:ext cx="1137112" cy="207699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/>
            <a:t>Light</a:t>
          </a:r>
          <a:endParaRPr lang="en-US" sz="1200" b="0" kern="1200" dirty="0"/>
        </a:p>
      </dsp:txBody>
      <dsp:txXfrm rot="5400000">
        <a:off x="0" y="0"/>
        <a:ext cx="2076999" cy="852834"/>
      </dsp:txXfrm>
    </dsp:sp>
    <dsp:sp modelId="{E6B4FBFC-021D-4941-9741-0283A81A815D}">
      <dsp:nvSpPr>
        <dsp:cNvPr id="0" name=""/>
        <dsp:cNvSpPr/>
      </dsp:nvSpPr>
      <dsp:spPr>
        <a:xfrm>
          <a:off x="2076999" y="0"/>
          <a:ext cx="2076999" cy="113711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/>
            <a:t>Humidity</a:t>
          </a:r>
        </a:p>
      </dsp:txBody>
      <dsp:txXfrm>
        <a:off x="2076999" y="0"/>
        <a:ext cx="2076999" cy="852834"/>
      </dsp:txXfrm>
    </dsp:sp>
    <dsp:sp modelId="{EBD4C4A9-BC17-4D7A-81DF-103D062A2B5A}">
      <dsp:nvSpPr>
        <dsp:cNvPr id="0" name=""/>
        <dsp:cNvSpPr/>
      </dsp:nvSpPr>
      <dsp:spPr>
        <a:xfrm rot="10800000">
          <a:off x="0" y="1137112"/>
          <a:ext cx="2076999" cy="113711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/>
            <a:t>Wind</a:t>
          </a:r>
          <a:endParaRPr lang="en-US" sz="1200" b="0" kern="1200" dirty="0"/>
        </a:p>
      </dsp:txBody>
      <dsp:txXfrm rot="10800000">
        <a:off x="0" y="1421390"/>
        <a:ext cx="2076999" cy="852834"/>
      </dsp:txXfrm>
    </dsp:sp>
    <dsp:sp modelId="{A45CE72F-1A5F-48B7-A913-4F419D43CCF2}">
      <dsp:nvSpPr>
        <dsp:cNvPr id="0" name=""/>
        <dsp:cNvSpPr/>
      </dsp:nvSpPr>
      <dsp:spPr>
        <a:xfrm rot="5400000">
          <a:off x="2546943" y="667169"/>
          <a:ext cx="1137112" cy="207699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/>
            <a:t>Temperature</a:t>
          </a:r>
          <a:endParaRPr lang="en-US" sz="1200" b="0" kern="1200" dirty="0"/>
        </a:p>
      </dsp:txBody>
      <dsp:txXfrm rot="-5400000">
        <a:off x="2077000" y="1421390"/>
        <a:ext cx="2076999" cy="852834"/>
      </dsp:txXfrm>
    </dsp:sp>
    <dsp:sp modelId="{14F93030-ADE2-4857-8085-89460D6224F9}">
      <dsp:nvSpPr>
        <dsp:cNvPr id="0" name=""/>
        <dsp:cNvSpPr/>
      </dsp:nvSpPr>
      <dsp:spPr>
        <a:xfrm>
          <a:off x="625943" y="726842"/>
          <a:ext cx="2902112" cy="82054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Factors that increase the rate of transpiration</a:t>
          </a:r>
        </a:p>
      </dsp:txBody>
      <dsp:txXfrm>
        <a:off x="665998" y="766897"/>
        <a:ext cx="2822002" cy="740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62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496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2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88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3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91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98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61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8F896-9522-1444-9882-0117335A04E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09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54B3D-C1CC-484A-92F6-FC311657A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5400000">
            <a:off x="6085665" y="1577383"/>
            <a:ext cx="8420100" cy="23876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Plant Homeostasis Notes</a:t>
            </a:r>
            <a:endParaRPr lang="en-US" sz="30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412788" y="-597164"/>
            <a:ext cx="6144374" cy="807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165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4934" y="913296"/>
          <a:ext cx="9500168" cy="564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1391">
                  <a:extLst>
                    <a:ext uri="{9D8B030D-6E8A-4147-A177-3AD203B41FA5}">
                      <a16:colId xmlns:a16="http://schemas.microsoft.com/office/drawing/2014/main" val="847713507"/>
                    </a:ext>
                  </a:extLst>
                </a:gridCol>
                <a:gridCol w="1475117">
                  <a:extLst>
                    <a:ext uri="{9D8B030D-6E8A-4147-A177-3AD203B41FA5}">
                      <a16:colId xmlns:a16="http://schemas.microsoft.com/office/drawing/2014/main" val="3046158277"/>
                    </a:ext>
                  </a:extLst>
                </a:gridCol>
                <a:gridCol w="3608206">
                  <a:extLst>
                    <a:ext uri="{9D8B030D-6E8A-4147-A177-3AD203B41FA5}">
                      <a16:colId xmlns:a16="http://schemas.microsoft.com/office/drawing/2014/main" val="1449804559"/>
                    </a:ext>
                  </a:extLst>
                </a:gridCol>
                <a:gridCol w="3465454">
                  <a:extLst>
                    <a:ext uri="{9D8B030D-6E8A-4147-A177-3AD203B41FA5}">
                      <a16:colId xmlns:a16="http://schemas.microsoft.com/office/drawing/2014/main" val="3188316531"/>
                    </a:ext>
                  </a:extLst>
                </a:gridCol>
              </a:tblGrid>
              <a:tr h="441051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Adaptation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Type of Adaptation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Description of adaptation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Explanation of how this adaptation helps</a:t>
                      </a:r>
                      <a:r>
                        <a:rPr lang="en-AU" sz="1200" baseline="0" dirty="0" smtClean="0"/>
                        <a:t> the plant to survive in its environment</a:t>
                      </a:r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960760"/>
                  </a:ext>
                </a:extLst>
              </a:tr>
              <a:tr h="1728000"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069247"/>
                  </a:ext>
                </a:extLst>
              </a:tr>
              <a:tr h="1728000"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135095"/>
                  </a:ext>
                </a:extLst>
              </a:tr>
              <a:tr h="1728000"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316017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2F569646-F50F-8F49-9B99-47478C46D415}"/>
              </a:ext>
            </a:extLst>
          </p:cNvPr>
          <p:cNvSpPr txBox="1">
            <a:spLocks/>
          </p:cNvSpPr>
          <p:nvPr/>
        </p:nvSpPr>
        <p:spPr>
          <a:xfrm>
            <a:off x="139850" y="157809"/>
            <a:ext cx="9625252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3: </a:t>
            </a:r>
            <a:r>
              <a:rPr lang="en-AU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adaptations of halophytes and explain how these adaptations helps the plant to survive in saline conditions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79898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51DB2659-EB67-F64C-A4AE-3CBC2CEA7B31}"/>
              </a:ext>
            </a:extLst>
          </p:cNvPr>
          <p:cNvSpPr txBox="1">
            <a:spLocks/>
          </p:cNvSpPr>
          <p:nvPr/>
        </p:nvSpPr>
        <p:spPr>
          <a:xfrm>
            <a:off x="-505609" y="305864"/>
            <a:ext cx="412017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Recap: Osmosis &amp; Diffusion</a:t>
            </a:r>
          </a:p>
          <a:p>
            <a:pPr algn="ctr">
              <a:lnSpc>
                <a:spcPct val="100000"/>
              </a:lnSpc>
              <a:defRPr/>
            </a:pPr>
            <a:endParaRPr lang="en-AU" sz="1200" b="1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defRPr/>
            </a:pP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8E8FA91-7447-7643-9153-035C38D3D015}"/>
              </a:ext>
            </a:extLst>
          </p:cNvPr>
          <p:cNvSpPr txBox="1"/>
          <p:nvPr/>
        </p:nvSpPr>
        <p:spPr>
          <a:xfrm>
            <a:off x="5671074" y="3181404"/>
            <a:ext cx="1482760" cy="6052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7D7C64F-1641-C84A-8475-83CA02623E94}"/>
              </a:ext>
            </a:extLst>
          </p:cNvPr>
          <p:cNvSpPr txBox="1"/>
          <p:nvPr/>
        </p:nvSpPr>
        <p:spPr>
          <a:xfrm>
            <a:off x="6485968" y="4051728"/>
            <a:ext cx="109817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2" descr="Main Difference Between Osmosis and Diffusion in Biology">
            <a:extLst>
              <a:ext uri="{FF2B5EF4-FFF2-40B4-BE49-F238E27FC236}">
                <a16:creationId xmlns:a16="http://schemas.microsoft.com/office/drawing/2014/main" id="{6703DC91-585F-A24A-93C1-848810D0D9F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433" y="267904"/>
            <a:ext cx="3200513" cy="180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oes osmosis take place in prokaryotic cells? - Biology Stack Exchange">
            <a:extLst>
              <a:ext uri="{FF2B5EF4-FFF2-40B4-BE49-F238E27FC236}">
                <a16:creationId xmlns:a16="http://schemas.microsoft.com/office/drawing/2014/main" id="{95F6FB35-01B6-C045-ADDC-D08F57DAEB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395"/>
          <a:stretch/>
        </p:blipFill>
        <p:spPr bwMode="auto">
          <a:xfrm>
            <a:off x="215296" y="614024"/>
            <a:ext cx="4460222" cy="1300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51DB2659-EB67-F64C-A4AE-3CBC2CEA7B31}"/>
              </a:ext>
            </a:extLst>
          </p:cNvPr>
          <p:cNvSpPr txBox="1">
            <a:spLocks/>
          </p:cNvSpPr>
          <p:nvPr/>
        </p:nvSpPr>
        <p:spPr>
          <a:xfrm>
            <a:off x="-30181" y="2024537"/>
            <a:ext cx="412017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Recap: </a:t>
            </a: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Plant transport Structures</a:t>
            </a:r>
            <a:endParaRPr lang="en-AU" sz="1200" b="1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defRPr/>
            </a:pPr>
            <a:endParaRPr lang="en-AU" sz="1200" b="1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defRPr/>
            </a:pP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200" dirty="0"/>
          </a:p>
        </p:txBody>
      </p:sp>
      <p:pic>
        <p:nvPicPr>
          <p:cNvPr id="21" name="Picture 2" descr="Xylem vs Phloem- Definition, 18 Major Differences, Examples">
            <a:extLst>
              <a:ext uri="{FF2B5EF4-FFF2-40B4-BE49-F238E27FC236}">
                <a16:creationId xmlns:a16="http://schemas.microsoft.com/office/drawing/2014/main" id="{D06C7706-F46D-1749-9BD8-B3243363B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55" y="2426047"/>
            <a:ext cx="3800025" cy="199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">
            <a:extLst>
              <a:ext uri="{FF2B5EF4-FFF2-40B4-BE49-F238E27FC236}">
                <a16:creationId xmlns:a16="http://schemas.microsoft.com/office/drawing/2014/main" id="{C01C5878-1235-E148-ACC5-013F4C4AE2F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199" y="2341551"/>
            <a:ext cx="3200080" cy="1844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">
            <a:extLst>
              <a:ext uri="{FF2B5EF4-FFF2-40B4-BE49-F238E27FC236}">
                <a16:creationId xmlns:a16="http://schemas.microsoft.com/office/drawing/2014/main" id="{46157EFE-4BD7-A545-961C-51C9C57073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9629" y="4811809"/>
            <a:ext cx="3133767" cy="1606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7990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1DB2659-EB67-F64C-A4AE-3CBC2CEA7B31}"/>
              </a:ext>
            </a:extLst>
          </p:cNvPr>
          <p:cNvSpPr txBox="1">
            <a:spLocks/>
          </p:cNvSpPr>
          <p:nvPr/>
        </p:nvSpPr>
        <p:spPr>
          <a:xfrm>
            <a:off x="-651282" y="201642"/>
            <a:ext cx="412017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defRPr/>
            </a:pP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Recap: Transpiration</a:t>
            </a:r>
            <a:endParaRPr lang="en-AU" sz="1200" b="1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defRPr/>
            </a:pP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200" dirty="0"/>
          </a:p>
        </p:txBody>
      </p:sp>
      <p:pic>
        <p:nvPicPr>
          <p:cNvPr id="5" name="Picture 2" descr="9.2 Transport in Angiospermophytes | BioNinja">
            <a:extLst>
              <a:ext uri="{FF2B5EF4-FFF2-40B4-BE49-F238E27FC236}">
                <a16:creationId xmlns:a16="http://schemas.microsoft.com/office/drawing/2014/main" id="{D6E7CDFD-122F-844F-A3E4-A299EF88E9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6697"/>
          <a:stretch/>
        </p:blipFill>
        <p:spPr bwMode="auto">
          <a:xfrm>
            <a:off x="3330874" y="544542"/>
            <a:ext cx="5995465" cy="5594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692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2F569646-F50F-8F49-9B99-47478C46D415}"/>
              </a:ext>
            </a:extLst>
          </p:cNvPr>
          <p:cNvSpPr txBox="1">
            <a:spLocks/>
          </p:cNvSpPr>
          <p:nvPr/>
        </p:nvSpPr>
        <p:spPr>
          <a:xfrm>
            <a:off x="70839" y="71545"/>
            <a:ext cx="9625252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1: </a:t>
            </a:r>
            <a:r>
              <a:rPr lang="en-AU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how light, humidity, wind and temperature affect the rate of transpiration (read page 388 Biology WA ATAR Units 3 &amp; 4)</a:t>
            </a:r>
            <a:endParaRPr lang="en-US" sz="12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698C5C6-510E-D44D-A3E5-1347318E36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7414498"/>
              </p:ext>
            </p:extLst>
          </p:nvPr>
        </p:nvGraphicFramePr>
        <p:xfrm>
          <a:off x="2626364" y="2424021"/>
          <a:ext cx="4153999" cy="2274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7762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F569646-F50F-8F49-9B99-47478C46D415}"/>
              </a:ext>
            </a:extLst>
          </p:cNvPr>
          <p:cNvSpPr txBox="1">
            <a:spLocks/>
          </p:cNvSpPr>
          <p:nvPr/>
        </p:nvSpPr>
        <p:spPr>
          <a:xfrm>
            <a:off x="139850" y="157809"/>
            <a:ext cx="9625252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AU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the environment xerophytes live in and the problems these plants encounter maintain water balance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42260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36618"/>
              </p:ext>
            </p:extLst>
          </p:nvPr>
        </p:nvGraphicFramePr>
        <p:xfrm>
          <a:off x="264934" y="913296"/>
          <a:ext cx="9500168" cy="564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1391">
                  <a:extLst>
                    <a:ext uri="{9D8B030D-6E8A-4147-A177-3AD203B41FA5}">
                      <a16:colId xmlns:a16="http://schemas.microsoft.com/office/drawing/2014/main" val="847713507"/>
                    </a:ext>
                  </a:extLst>
                </a:gridCol>
                <a:gridCol w="1475117">
                  <a:extLst>
                    <a:ext uri="{9D8B030D-6E8A-4147-A177-3AD203B41FA5}">
                      <a16:colId xmlns:a16="http://schemas.microsoft.com/office/drawing/2014/main" val="3046158277"/>
                    </a:ext>
                  </a:extLst>
                </a:gridCol>
                <a:gridCol w="3608206">
                  <a:extLst>
                    <a:ext uri="{9D8B030D-6E8A-4147-A177-3AD203B41FA5}">
                      <a16:colId xmlns:a16="http://schemas.microsoft.com/office/drawing/2014/main" val="1449804559"/>
                    </a:ext>
                  </a:extLst>
                </a:gridCol>
                <a:gridCol w="3465454">
                  <a:extLst>
                    <a:ext uri="{9D8B030D-6E8A-4147-A177-3AD203B41FA5}">
                      <a16:colId xmlns:a16="http://schemas.microsoft.com/office/drawing/2014/main" val="3188316531"/>
                    </a:ext>
                  </a:extLst>
                </a:gridCol>
              </a:tblGrid>
              <a:tr h="441051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Adaptation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Type of Adaptation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Description of adaptation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Explanation of how this adaptation helps</a:t>
                      </a:r>
                      <a:r>
                        <a:rPr lang="en-AU" sz="1200" baseline="0" dirty="0" smtClean="0"/>
                        <a:t> the plant to survive in its environment</a:t>
                      </a:r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960760"/>
                  </a:ext>
                </a:extLst>
              </a:tr>
              <a:tr h="1728000"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069247"/>
                  </a:ext>
                </a:extLst>
              </a:tr>
              <a:tr h="1728000"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135095"/>
                  </a:ext>
                </a:extLst>
              </a:tr>
              <a:tr h="1728000"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316017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2F569646-F50F-8F49-9B99-47478C46D415}"/>
              </a:ext>
            </a:extLst>
          </p:cNvPr>
          <p:cNvSpPr txBox="1">
            <a:spLocks/>
          </p:cNvSpPr>
          <p:nvPr/>
        </p:nvSpPr>
        <p:spPr>
          <a:xfrm>
            <a:off x="139850" y="157809"/>
            <a:ext cx="9625252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3: </a:t>
            </a:r>
            <a:r>
              <a:rPr lang="en-AU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adaptations of xerophytes and explain how these adaptations helps the plant to survive in arid conditions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53290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4934" y="913296"/>
          <a:ext cx="9500168" cy="564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1391">
                  <a:extLst>
                    <a:ext uri="{9D8B030D-6E8A-4147-A177-3AD203B41FA5}">
                      <a16:colId xmlns:a16="http://schemas.microsoft.com/office/drawing/2014/main" val="847713507"/>
                    </a:ext>
                  </a:extLst>
                </a:gridCol>
                <a:gridCol w="1475117">
                  <a:extLst>
                    <a:ext uri="{9D8B030D-6E8A-4147-A177-3AD203B41FA5}">
                      <a16:colId xmlns:a16="http://schemas.microsoft.com/office/drawing/2014/main" val="3046158277"/>
                    </a:ext>
                  </a:extLst>
                </a:gridCol>
                <a:gridCol w="3608206">
                  <a:extLst>
                    <a:ext uri="{9D8B030D-6E8A-4147-A177-3AD203B41FA5}">
                      <a16:colId xmlns:a16="http://schemas.microsoft.com/office/drawing/2014/main" val="1449804559"/>
                    </a:ext>
                  </a:extLst>
                </a:gridCol>
                <a:gridCol w="3465454">
                  <a:extLst>
                    <a:ext uri="{9D8B030D-6E8A-4147-A177-3AD203B41FA5}">
                      <a16:colId xmlns:a16="http://schemas.microsoft.com/office/drawing/2014/main" val="3188316531"/>
                    </a:ext>
                  </a:extLst>
                </a:gridCol>
              </a:tblGrid>
              <a:tr h="441051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Adaptation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Type of Adaptation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Description of adaptation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Explanation of how this adaptation helps</a:t>
                      </a:r>
                      <a:r>
                        <a:rPr lang="en-AU" sz="1200" baseline="0" dirty="0" smtClean="0"/>
                        <a:t> the plant to survive in its environment</a:t>
                      </a:r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960760"/>
                  </a:ext>
                </a:extLst>
              </a:tr>
              <a:tr h="1728000"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069247"/>
                  </a:ext>
                </a:extLst>
              </a:tr>
              <a:tr h="1728000"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135095"/>
                  </a:ext>
                </a:extLst>
              </a:tr>
              <a:tr h="1728000"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316017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2F569646-F50F-8F49-9B99-47478C46D415}"/>
              </a:ext>
            </a:extLst>
          </p:cNvPr>
          <p:cNvSpPr txBox="1">
            <a:spLocks/>
          </p:cNvSpPr>
          <p:nvPr/>
        </p:nvSpPr>
        <p:spPr>
          <a:xfrm>
            <a:off x="139850" y="157809"/>
            <a:ext cx="9625252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3: </a:t>
            </a:r>
            <a:r>
              <a:rPr lang="en-AU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adaptations of xerophytes and explain how these adaptations helps the plant to survive in arid conditions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0884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F569646-F50F-8F49-9B99-47478C46D415}"/>
              </a:ext>
            </a:extLst>
          </p:cNvPr>
          <p:cNvSpPr txBox="1">
            <a:spLocks/>
          </p:cNvSpPr>
          <p:nvPr/>
        </p:nvSpPr>
        <p:spPr>
          <a:xfrm>
            <a:off x="139850" y="157809"/>
            <a:ext cx="9625252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AU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the environment halophytes live in and the problems these plants encounter maintain water balance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79545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4934" y="913296"/>
          <a:ext cx="9500168" cy="564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1391">
                  <a:extLst>
                    <a:ext uri="{9D8B030D-6E8A-4147-A177-3AD203B41FA5}">
                      <a16:colId xmlns:a16="http://schemas.microsoft.com/office/drawing/2014/main" val="847713507"/>
                    </a:ext>
                  </a:extLst>
                </a:gridCol>
                <a:gridCol w="1475117">
                  <a:extLst>
                    <a:ext uri="{9D8B030D-6E8A-4147-A177-3AD203B41FA5}">
                      <a16:colId xmlns:a16="http://schemas.microsoft.com/office/drawing/2014/main" val="3046158277"/>
                    </a:ext>
                  </a:extLst>
                </a:gridCol>
                <a:gridCol w="3608206">
                  <a:extLst>
                    <a:ext uri="{9D8B030D-6E8A-4147-A177-3AD203B41FA5}">
                      <a16:colId xmlns:a16="http://schemas.microsoft.com/office/drawing/2014/main" val="1449804559"/>
                    </a:ext>
                  </a:extLst>
                </a:gridCol>
                <a:gridCol w="3465454">
                  <a:extLst>
                    <a:ext uri="{9D8B030D-6E8A-4147-A177-3AD203B41FA5}">
                      <a16:colId xmlns:a16="http://schemas.microsoft.com/office/drawing/2014/main" val="3188316531"/>
                    </a:ext>
                  </a:extLst>
                </a:gridCol>
              </a:tblGrid>
              <a:tr h="441051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Adaptation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Type of Adaptation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Description of adaptation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Explanation of how this adaptation helps</a:t>
                      </a:r>
                      <a:r>
                        <a:rPr lang="en-AU" sz="1200" baseline="0" dirty="0" smtClean="0"/>
                        <a:t> the plant to survive in its environment</a:t>
                      </a:r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960760"/>
                  </a:ext>
                </a:extLst>
              </a:tr>
              <a:tr h="1728000"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069247"/>
                  </a:ext>
                </a:extLst>
              </a:tr>
              <a:tr h="1728000"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135095"/>
                  </a:ext>
                </a:extLst>
              </a:tr>
              <a:tr h="1728000"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316017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2F569646-F50F-8F49-9B99-47478C46D415}"/>
              </a:ext>
            </a:extLst>
          </p:cNvPr>
          <p:cNvSpPr txBox="1">
            <a:spLocks/>
          </p:cNvSpPr>
          <p:nvPr/>
        </p:nvSpPr>
        <p:spPr>
          <a:xfrm>
            <a:off x="139850" y="157809"/>
            <a:ext cx="9625252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3: </a:t>
            </a:r>
            <a:r>
              <a:rPr lang="en-AU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adaptations of halophytes and explain how these adaptations helps the plant to survive in saline conditions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53027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F63EC6E249DE43B3ABB3D14114859B" ma:contentTypeVersion="13" ma:contentTypeDescription="Create a new document." ma:contentTypeScope="" ma:versionID="99c02e9404b24da29d82897e19dd8156">
  <xsd:schema xmlns:xsd="http://www.w3.org/2001/XMLSchema" xmlns:xs="http://www.w3.org/2001/XMLSchema" xmlns:p="http://schemas.microsoft.com/office/2006/metadata/properties" xmlns:ns3="081ed5ae-0fcf-45ca-9e0f-fbac52cb9237" xmlns:ns4="8b1aca62-d085-4da7-a399-d54bef97b080" targetNamespace="http://schemas.microsoft.com/office/2006/metadata/properties" ma:root="true" ma:fieldsID="1f095fc3afc55f1869f5ccd943fb3e8c" ns3:_="" ns4:_="">
    <xsd:import namespace="081ed5ae-0fcf-45ca-9e0f-fbac52cb9237"/>
    <xsd:import namespace="8b1aca62-d085-4da7-a399-d54bef97b0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1ed5ae-0fcf-45ca-9e0f-fbac52cb92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1aca62-d085-4da7-a399-d54bef97b08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99DAB9-5EAA-4DC8-B48B-3DA0E583FA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1ed5ae-0fcf-45ca-9e0f-fbac52cb9237"/>
    <ds:schemaRef ds:uri="8b1aca62-d085-4da7-a399-d54bef97b0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DC3B85-8439-4A95-A7AD-28BF14EC11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B55705-0C2F-4FDB-962C-5CB32FD446C1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081ed5ae-0fcf-45ca-9e0f-fbac52cb9237"/>
    <ds:schemaRef ds:uri="http://schemas.openxmlformats.org/package/2006/metadata/core-properties"/>
    <ds:schemaRef ds:uri="http://purl.org/dc/terms/"/>
    <ds:schemaRef ds:uri="8b1aca62-d085-4da7-a399-d54bef97b08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262</Words>
  <Application>Microsoft Office PowerPoint</Application>
  <PresentationFormat>A4 Paper (210x297 mm)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Lucida Console</vt:lpstr>
      <vt:lpstr>Times New Roman</vt:lpstr>
      <vt:lpstr>Office Theme</vt:lpstr>
      <vt:lpstr>Plant Homeostasis Notes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Thermoregulation Notes</dc:title>
  <dc:creator>RAYNER Elizabeth [Rossmoyne Senior High School]</dc:creator>
  <cp:lastModifiedBy>RAYNER Elizabeth [Rossmoyne Senior High School]</cp:lastModifiedBy>
  <cp:revision>15</cp:revision>
  <cp:lastPrinted>2022-08-24T05:02:12Z</cp:lastPrinted>
  <dcterms:created xsi:type="dcterms:W3CDTF">2022-08-02T05:51:08Z</dcterms:created>
  <dcterms:modified xsi:type="dcterms:W3CDTF">2022-08-24T05:37:36Z</dcterms:modified>
</cp:coreProperties>
</file>